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</p:sldIdLst>
  <p:sldSz cx="7886700" cy="10172700"/>
  <p:notesSz cx="7886700" cy="101727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otham HTF" charset="0"/>
      <p:regular r:id="rId12"/>
      <p:bold r:id="rId13"/>
      <p:italic r:id="rId14"/>
      <p:boldItalic r:id="rId15"/>
    </p:embeddedFont>
    <p:embeddedFont>
      <p:font typeface="Gotham HTF Book Condensed" charset="0"/>
      <p:regular r:id="rId16"/>
    </p:embeddedFont>
    <p:embeddedFont>
      <p:font typeface="Gotham HTF Condensed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125"/>
    <a:srgbClr val="E8D23D"/>
    <a:srgbClr val="F9F9F9"/>
    <a:srgbClr val="F2F2F1"/>
    <a:srgbClr val="572216"/>
    <a:srgbClr val="3A2E2D"/>
    <a:srgbClr val="4A2358"/>
    <a:srgbClr val="F9FDFD"/>
    <a:srgbClr val="FDFDF9"/>
    <a:srgbClr val="F0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D020CF-7360-4132-AB3C-59D785B1ECEC}" v="1" dt="2024-12-05T13:33:45.3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1" autoAdjust="0"/>
    <p:restoredTop sz="94660"/>
  </p:normalViewPr>
  <p:slideViewPr>
    <p:cSldViewPr>
      <p:cViewPr varScale="1">
        <p:scale>
          <a:sx n="46" d="100"/>
          <a:sy n="46" d="100"/>
        </p:scale>
        <p:origin x="18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microsoft.com/office/2015/10/relationships/revisionInfo" Target="revisionInfo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microsoft.com/office/2016/11/relationships/changesInfo" Target="changesInfos/changesInfo1.xml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ell, Michele" userId="80f51b53-c649-4b8b-98a2-b4161a51bef8" providerId="ADAL" clId="{DCB21B49-3724-4EAF-ABA0-A45C722DCBCA}"/>
    <pc:docChg chg="undo custSel modMainMaster">
      <pc:chgData name="Morrell, Michele" userId="80f51b53-c649-4b8b-98a2-b4161a51bef8" providerId="ADAL" clId="{DCB21B49-3724-4EAF-ABA0-A45C722DCBCA}" dt="2024-12-03T17:49:43.142" v="334" actId="20577"/>
      <pc:docMkLst>
        <pc:docMk/>
      </pc:docMkLst>
      <pc:sldMasterChg chg="modSldLayout">
        <pc:chgData name="Morrell, Michele" userId="80f51b53-c649-4b8b-98a2-b4161a51bef8" providerId="ADAL" clId="{DCB21B49-3724-4EAF-ABA0-A45C722DCBCA}" dt="2024-12-03T17:49:43.142" v="334" actId="20577"/>
        <pc:sldMasterMkLst>
          <pc:docMk/>
          <pc:sldMasterMk cId="0" sldId="2147483648"/>
        </pc:sldMasterMkLst>
        <pc:sldLayoutChg chg="addSp delSp modSp mod">
          <pc:chgData name="Morrell, Michele" userId="80f51b53-c649-4b8b-98a2-b4161a51bef8" providerId="ADAL" clId="{DCB21B49-3724-4EAF-ABA0-A45C722DCBCA}" dt="2024-12-03T17:49:43.142" v="334" actId="20577"/>
          <pc:sldLayoutMkLst>
            <pc:docMk/>
            <pc:sldMasterMk cId="0" sldId="2147483648"/>
            <pc:sldLayoutMk cId="0" sldId="2147483662"/>
          </pc:sldLayoutMkLst>
          <pc:spChg chg="add mod">
            <ac:chgData name="Morrell, Michele" userId="80f51b53-c649-4b8b-98a2-b4161a51bef8" providerId="ADAL" clId="{DCB21B49-3724-4EAF-ABA0-A45C722DCBCA}" dt="2024-12-03T17:05:45.098" v="17" actId="1076"/>
            <ac:spMkLst>
              <pc:docMk/>
              <pc:sldMasterMk cId="0" sldId="2147483648"/>
              <pc:sldLayoutMk cId="0" sldId="2147483662"/>
              <ac:spMk id="3" creationId="{D4287FBE-E7D8-DE68-36FF-05E78C802B8E}"/>
            </ac:spMkLst>
          </pc:spChg>
          <pc:spChg chg="add mod">
            <ac:chgData name="Morrell, Michele" userId="80f51b53-c649-4b8b-98a2-b4161a51bef8" providerId="ADAL" clId="{DCB21B49-3724-4EAF-ABA0-A45C722DCBCA}" dt="2024-12-03T17:05:53.303" v="20" actId="1076"/>
            <ac:spMkLst>
              <pc:docMk/>
              <pc:sldMasterMk cId="0" sldId="2147483648"/>
              <pc:sldLayoutMk cId="0" sldId="2147483662"/>
              <ac:spMk id="6" creationId="{13E027A5-D576-6FC6-7A4A-E44C38AFD281}"/>
            </ac:spMkLst>
          </pc:spChg>
          <pc:spChg chg="add mod">
            <ac:chgData name="Morrell, Michele" userId="80f51b53-c649-4b8b-98a2-b4161a51bef8" providerId="ADAL" clId="{DCB21B49-3724-4EAF-ABA0-A45C722DCBCA}" dt="2024-12-03T17:06:03.031" v="23" actId="1076"/>
            <ac:spMkLst>
              <pc:docMk/>
              <pc:sldMasterMk cId="0" sldId="2147483648"/>
              <pc:sldLayoutMk cId="0" sldId="2147483662"/>
              <ac:spMk id="8" creationId="{D1C6113F-81D1-8D5B-DA52-7B991F8EAAD8}"/>
            </ac:spMkLst>
          </pc:spChg>
          <pc:spChg chg="add mod">
            <ac:chgData name="Morrell, Michele" userId="80f51b53-c649-4b8b-98a2-b4161a51bef8" providerId="ADAL" clId="{DCB21B49-3724-4EAF-ABA0-A45C722DCBCA}" dt="2024-12-03T17:06:08.933" v="24" actId="1076"/>
            <ac:spMkLst>
              <pc:docMk/>
              <pc:sldMasterMk cId="0" sldId="2147483648"/>
              <pc:sldLayoutMk cId="0" sldId="2147483662"/>
              <ac:spMk id="9" creationId="{BFBC5713-9783-58F6-59D7-14AC35BE83C6}"/>
            </ac:spMkLst>
          </pc:spChg>
          <pc:spChg chg="add mod">
            <ac:chgData name="Morrell, Michele" userId="80f51b53-c649-4b8b-98a2-b4161a51bef8" providerId="ADAL" clId="{DCB21B49-3724-4EAF-ABA0-A45C722DCBCA}" dt="2024-12-03T17:06:39.630" v="29" actId="1076"/>
            <ac:spMkLst>
              <pc:docMk/>
              <pc:sldMasterMk cId="0" sldId="2147483648"/>
              <pc:sldLayoutMk cId="0" sldId="2147483662"/>
              <ac:spMk id="10" creationId="{7220A516-C563-2014-9A4C-94BAAFF8E818}"/>
            </ac:spMkLst>
          </pc:spChg>
          <pc:spChg chg="add mod">
            <ac:chgData name="Morrell, Michele" userId="80f51b53-c649-4b8b-98a2-b4161a51bef8" providerId="ADAL" clId="{DCB21B49-3724-4EAF-ABA0-A45C722DCBCA}" dt="2024-12-03T17:11:12.603" v="35" actId="1076"/>
            <ac:spMkLst>
              <pc:docMk/>
              <pc:sldMasterMk cId="0" sldId="2147483648"/>
              <pc:sldLayoutMk cId="0" sldId="2147483662"/>
              <ac:spMk id="11" creationId="{7F2C5411-E3A3-9167-D93F-11E421628478}"/>
            </ac:spMkLst>
          </pc:spChg>
          <pc:spChg chg="add mod">
            <ac:chgData name="Morrell, Michele" userId="80f51b53-c649-4b8b-98a2-b4161a51bef8" providerId="ADAL" clId="{DCB21B49-3724-4EAF-ABA0-A45C722DCBCA}" dt="2024-12-03T17:11:20.336" v="38" actId="1076"/>
            <ac:spMkLst>
              <pc:docMk/>
              <pc:sldMasterMk cId="0" sldId="2147483648"/>
              <pc:sldLayoutMk cId="0" sldId="2147483662"/>
              <ac:spMk id="12" creationId="{C8623467-9495-168C-C0B6-EEB035C044AC}"/>
            </ac:spMkLst>
          </pc:spChg>
          <pc:spChg chg="add mod">
            <ac:chgData name="Morrell, Michele" userId="80f51b53-c649-4b8b-98a2-b4161a51bef8" providerId="ADAL" clId="{DCB21B49-3724-4EAF-ABA0-A45C722DCBCA}" dt="2024-12-03T17:23:44.048" v="173" actId="1076"/>
            <ac:spMkLst>
              <pc:docMk/>
              <pc:sldMasterMk cId="0" sldId="2147483648"/>
              <pc:sldLayoutMk cId="0" sldId="2147483662"/>
              <ac:spMk id="13" creationId="{6FD4920A-565A-893E-6667-8E02153CB9DE}"/>
            </ac:spMkLst>
          </pc:spChg>
          <pc:spChg chg="add mod">
            <ac:chgData name="Morrell, Michele" userId="80f51b53-c649-4b8b-98a2-b4161a51bef8" providerId="ADAL" clId="{DCB21B49-3724-4EAF-ABA0-A45C722DCBCA}" dt="2024-12-03T17:13:01.309" v="47" actId="1076"/>
            <ac:spMkLst>
              <pc:docMk/>
              <pc:sldMasterMk cId="0" sldId="2147483648"/>
              <pc:sldLayoutMk cId="0" sldId="2147483662"/>
              <ac:spMk id="15" creationId="{7431859F-1222-B1F3-B614-0DA168954B37}"/>
            </ac:spMkLst>
          </pc:spChg>
          <pc:spChg chg="add mod">
            <ac:chgData name="Morrell, Michele" userId="80f51b53-c649-4b8b-98a2-b4161a51bef8" providerId="ADAL" clId="{DCB21B49-3724-4EAF-ABA0-A45C722DCBCA}" dt="2024-12-03T17:13:35.059" v="53" actId="1076"/>
            <ac:spMkLst>
              <pc:docMk/>
              <pc:sldMasterMk cId="0" sldId="2147483648"/>
              <pc:sldLayoutMk cId="0" sldId="2147483662"/>
              <ac:spMk id="16" creationId="{9D3A7B8F-8601-AA00-9797-500A6797774D}"/>
            </ac:spMkLst>
          </pc:spChg>
          <pc:spChg chg="add mod">
            <ac:chgData name="Morrell, Michele" userId="80f51b53-c649-4b8b-98a2-b4161a51bef8" providerId="ADAL" clId="{DCB21B49-3724-4EAF-ABA0-A45C722DCBCA}" dt="2024-12-03T17:14:04.361" v="57" actId="1076"/>
            <ac:spMkLst>
              <pc:docMk/>
              <pc:sldMasterMk cId="0" sldId="2147483648"/>
              <pc:sldLayoutMk cId="0" sldId="2147483662"/>
              <ac:spMk id="17" creationId="{9B1AF3DA-4947-9886-C354-07169CA5C299}"/>
            </ac:spMkLst>
          </pc:spChg>
          <pc:spChg chg="add mod">
            <ac:chgData name="Morrell, Michele" userId="80f51b53-c649-4b8b-98a2-b4161a51bef8" providerId="ADAL" clId="{DCB21B49-3724-4EAF-ABA0-A45C722DCBCA}" dt="2024-12-03T17:28:54.017" v="223" actId="20577"/>
            <ac:spMkLst>
              <pc:docMk/>
              <pc:sldMasterMk cId="0" sldId="2147483648"/>
              <pc:sldLayoutMk cId="0" sldId="2147483662"/>
              <ac:spMk id="18" creationId="{D7B2CDD4-E481-9403-DB5B-650DCD06A10C}"/>
            </ac:spMkLst>
          </pc:spChg>
          <pc:spChg chg="add mod">
            <ac:chgData name="Morrell, Michele" userId="80f51b53-c649-4b8b-98a2-b4161a51bef8" providerId="ADAL" clId="{DCB21B49-3724-4EAF-ABA0-A45C722DCBCA}" dt="2024-12-03T17:29:05.509" v="255" actId="20577"/>
            <ac:spMkLst>
              <pc:docMk/>
              <pc:sldMasterMk cId="0" sldId="2147483648"/>
              <pc:sldLayoutMk cId="0" sldId="2147483662"/>
              <ac:spMk id="19" creationId="{5CBEE920-53F7-8A02-022A-F86FECE332DD}"/>
            </ac:spMkLst>
          </pc:spChg>
          <pc:spChg chg="add mod">
            <ac:chgData name="Morrell, Michele" userId="80f51b53-c649-4b8b-98a2-b4161a51bef8" providerId="ADAL" clId="{DCB21B49-3724-4EAF-ABA0-A45C722DCBCA}" dt="2024-12-03T17:20:22.358" v="72" actId="1076"/>
            <ac:spMkLst>
              <pc:docMk/>
              <pc:sldMasterMk cId="0" sldId="2147483648"/>
              <pc:sldLayoutMk cId="0" sldId="2147483662"/>
              <ac:spMk id="20" creationId="{B71C3871-12CA-0F04-9B18-D4B0337AD002}"/>
            </ac:spMkLst>
          </pc:spChg>
          <pc:spChg chg="add mod">
            <ac:chgData name="Morrell, Michele" userId="80f51b53-c649-4b8b-98a2-b4161a51bef8" providerId="ADAL" clId="{DCB21B49-3724-4EAF-ABA0-A45C722DCBCA}" dt="2024-12-03T17:47:32.531" v="309" actId="20577"/>
            <ac:spMkLst>
              <pc:docMk/>
              <pc:sldMasterMk cId="0" sldId="2147483648"/>
              <pc:sldLayoutMk cId="0" sldId="2147483662"/>
              <ac:spMk id="21" creationId="{AC67891B-F6B7-4106-DE47-2045EDDE11E8}"/>
            </ac:spMkLst>
          </pc:spChg>
          <pc:spChg chg="add mod">
            <ac:chgData name="Morrell, Michele" userId="80f51b53-c649-4b8b-98a2-b4161a51bef8" providerId="ADAL" clId="{DCB21B49-3724-4EAF-ABA0-A45C722DCBCA}" dt="2024-12-03T17:21:24.457" v="82" actId="1076"/>
            <ac:spMkLst>
              <pc:docMk/>
              <pc:sldMasterMk cId="0" sldId="2147483648"/>
              <pc:sldLayoutMk cId="0" sldId="2147483662"/>
              <ac:spMk id="22" creationId="{8762A6FB-31C6-5365-9BAD-0C35EF4F78BC}"/>
            </ac:spMkLst>
          </pc:spChg>
          <pc:spChg chg="add mod">
            <ac:chgData name="Morrell, Michele" userId="80f51b53-c649-4b8b-98a2-b4161a51bef8" providerId="ADAL" clId="{DCB21B49-3724-4EAF-ABA0-A45C722DCBCA}" dt="2024-12-03T17:23:57.803" v="176" actId="1076"/>
            <ac:spMkLst>
              <pc:docMk/>
              <pc:sldMasterMk cId="0" sldId="2147483648"/>
              <pc:sldLayoutMk cId="0" sldId="2147483662"/>
              <ac:spMk id="23" creationId="{02F74494-D33F-678D-23BF-2B299E84A329}"/>
            </ac:spMkLst>
          </pc:spChg>
          <pc:spChg chg="add mod">
            <ac:chgData name="Morrell, Michele" userId="80f51b53-c649-4b8b-98a2-b4161a51bef8" providerId="ADAL" clId="{DCB21B49-3724-4EAF-ABA0-A45C722DCBCA}" dt="2024-12-03T17:24:29.288" v="181" actId="1076"/>
            <ac:spMkLst>
              <pc:docMk/>
              <pc:sldMasterMk cId="0" sldId="2147483648"/>
              <pc:sldLayoutMk cId="0" sldId="2147483662"/>
              <ac:spMk id="24" creationId="{2227A71B-8193-2DF6-BBE8-FA13BCB8EF66}"/>
            </ac:spMkLst>
          </pc:spChg>
          <pc:spChg chg="add del mod">
            <ac:chgData name="Morrell, Michele" userId="80f51b53-c649-4b8b-98a2-b4161a51bef8" providerId="ADAL" clId="{DCB21B49-3724-4EAF-ABA0-A45C722DCBCA}" dt="2024-12-03T17:36:38.312" v="258"/>
            <ac:spMkLst>
              <pc:docMk/>
              <pc:sldMasterMk cId="0" sldId="2147483648"/>
              <pc:sldLayoutMk cId="0" sldId="2147483662"/>
              <ac:spMk id="25" creationId="{E517F5B4-A763-5FD0-E9AC-8341A0BFAF26}"/>
            </ac:spMkLst>
          </pc:spChg>
          <pc:spChg chg="add del mod">
            <ac:chgData name="Morrell, Michele" userId="80f51b53-c649-4b8b-98a2-b4161a51bef8" providerId="ADAL" clId="{DCB21B49-3724-4EAF-ABA0-A45C722DCBCA}" dt="2024-12-03T17:46:04.973" v="301"/>
            <ac:spMkLst>
              <pc:docMk/>
              <pc:sldMasterMk cId="0" sldId="2147483648"/>
              <pc:sldLayoutMk cId="0" sldId="2147483662"/>
              <ac:spMk id="26" creationId="{E6F42535-2299-F3F6-C68E-EC4136449A00}"/>
            </ac:spMkLst>
          </pc:spChg>
          <pc:spChg chg="add mod">
            <ac:chgData name="Morrell, Michele" userId="80f51b53-c649-4b8b-98a2-b4161a51bef8" providerId="ADAL" clId="{DCB21B49-3724-4EAF-ABA0-A45C722DCBCA}" dt="2024-12-03T17:44:33.127" v="289" actId="255"/>
            <ac:spMkLst>
              <pc:docMk/>
              <pc:sldMasterMk cId="0" sldId="2147483648"/>
              <pc:sldLayoutMk cId="0" sldId="2147483662"/>
              <ac:spMk id="31" creationId="{3BC388DA-8B04-B216-9499-0898C2F05AF6}"/>
            </ac:spMkLst>
          </pc:spChg>
          <pc:spChg chg="add mod">
            <ac:chgData name="Morrell, Michele" userId="80f51b53-c649-4b8b-98a2-b4161a51bef8" providerId="ADAL" clId="{DCB21B49-3724-4EAF-ABA0-A45C722DCBCA}" dt="2024-12-03T17:45:46.899" v="299" actId="1076"/>
            <ac:spMkLst>
              <pc:docMk/>
              <pc:sldMasterMk cId="0" sldId="2147483648"/>
              <pc:sldLayoutMk cId="0" sldId="2147483662"/>
              <ac:spMk id="32" creationId="{BB795C87-DBEC-2D37-19B4-A5093E070636}"/>
            </ac:spMkLst>
          </pc:spChg>
          <pc:spChg chg="add mod">
            <ac:chgData name="Morrell, Michele" userId="80f51b53-c649-4b8b-98a2-b4161a51bef8" providerId="ADAL" clId="{DCB21B49-3724-4EAF-ABA0-A45C722DCBCA}" dt="2024-12-03T17:49:43.142" v="334" actId="20577"/>
            <ac:spMkLst>
              <pc:docMk/>
              <pc:sldMasterMk cId="0" sldId="2147483648"/>
              <pc:sldLayoutMk cId="0" sldId="2147483662"/>
              <ac:spMk id="33" creationId="{3EB92260-E0B7-80A3-5FC5-F2965D620312}"/>
            </ac:spMkLst>
          </pc:spChg>
          <pc:graphicFrameChg chg="mod">
            <ac:chgData name="Morrell, Michele" userId="80f51b53-c649-4b8b-98a2-b4161a51bef8" providerId="ADAL" clId="{DCB21B49-3724-4EAF-ABA0-A45C722DCBCA}" dt="2024-12-03T17:13:30.140" v="52" actId="1076"/>
            <ac:graphicFrameMkLst>
              <pc:docMk/>
              <pc:sldMasterMk cId="0" sldId="2147483648"/>
              <pc:sldLayoutMk cId="0" sldId="2147483662"/>
              <ac:graphicFrameMk id="7" creationId="{0A59704D-A05B-41AF-93BE-3143ADBEB354}"/>
            </ac:graphicFrameMkLst>
          </pc:graphicFrameChg>
          <pc:picChg chg="add mod">
            <ac:chgData name="Morrell, Michele" userId="80f51b53-c649-4b8b-98a2-b4161a51bef8" providerId="ADAL" clId="{DCB21B49-3724-4EAF-ABA0-A45C722DCBCA}" dt="2024-12-03T17:40:37.688" v="266" actId="1076"/>
            <ac:picMkLst>
              <pc:docMk/>
              <pc:sldMasterMk cId="0" sldId="2147483648"/>
              <pc:sldLayoutMk cId="0" sldId="2147483662"/>
              <ac:picMk id="28" creationId="{B54F98BC-B1C3-DE1D-25ED-86C7F2F2BF74}"/>
            </ac:picMkLst>
          </pc:picChg>
          <pc:picChg chg="add mod">
            <ac:chgData name="Morrell, Michele" userId="80f51b53-c649-4b8b-98a2-b4161a51bef8" providerId="ADAL" clId="{DCB21B49-3724-4EAF-ABA0-A45C722DCBCA}" dt="2024-12-03T17:44:56.733" v="291" actId="1076"/>
            <ac:picMkLst>
              <pc:docMk/>
              <pc:sldMasterMk cId="0" sldId="2147483648"/>
              <pc:sldLayoutMk cId="0" sldId="2147483662"/>
              <ac:picMk id="29" creationId="{4D29C94C-7AB1-3146-B21F-79097E63E4DC}"/>
            </ac:picMkLst>
          </pc:picChg>
          <pc:picChg chg="add mod">
            <ac:chgData name="Morrell, Michele" userId="80f51b53-c649-4b8b-98a2-b4161a51bef8" providerId="ADAL" clId="{DCB21B49-3724-4EAF-ABA0-A45C722DCBCA}" dt="2024-12-03T17:45:06.975" v="292" actId="1076"/>
            <ac:picMkLst>
              <pc:docMk/>
              <pc:sldMasterMk cId="0" sldId="2147483648"/>
              <pc:sldLayoutMk cId="0" sldId="2147483662"/>
              <ac:picMk id="30" creationId="{D69649FF-6591-C493-A8ED-615FB1BA2A3D}"/>
            </ac:picMkLst>
          </pc:picChg>
        </pc:sldLayoutChg>
      </pc:sldMasterChg>
    </pc:docChg>
  </pc:docChgLst>
  <pc:docChgLst>
    <pc:chgData name="Morrell, Michele" userId="80f51b53-c649-4b8b-98a2-b4161a51bef8" providerId="ADAL" clId="{DCD020CF-7360-4132-AB3C-59D785B1ECEC}"/>
    <pc:docChg chg="custSel modSld modMainMaster">
      <pc:chgData name="Morrell, Michele" userId="80f51b53-c649-4b8b-98a2-b4161a51bef8" providerId="ADAL" clId="{DCD020CF-7360-4132-AB3C-59D785B1ECEC}" dt="2024-12-05T13:34:57.348" v="104" actId="255"/>
      <pc:docMkLst>
        <pc:docMk/>
      </pc:docMkLst>
      <pc:sldChg chg="addSp modSp mod">
        <pc:chgData name="Morrell, Michele" userId="80f51b53-c649-4b8b-98a2-b4161a51bef8" providerId="ADAL" clId="{DCD020CF-7360-4132-AB3C-59D785B1ECEC}" dt="2024-12-05T13:34:57.348" v="104" actId="255"/>
        <pc:sldMkLst>
          <pc:docMk/>
          <pc:sldMk cId="2471789918" sldId="260"/>
        </pc:sldMkLst>
        <pc:spChg chg="mod">
          <ac:chgData name="Morrell, Michele" userId="80f51b53-c649-4b8b-98a2-b4161a51bef8" providerId="ADAL" clId="{DCD020CF-7360-4132-AB3C-59D785B1ECEC}" dt="2024-12-05T13:34:57.348" v="104" actId="255"/>
          <ac:spMkLst>
            <pc:docMk/>
            <pc:sldMk cId="2471789918" sldId="260"/>
            <ac:spMk id="4" creationId="{D3D723EC-DEDF-41DB-9453-BD2EF909B40B}"/>
          </ac:spMkLst>
        </pc:spChg>
        <pc:picChg chg="add mod">
          <ac:chgData name="Morrell, Michele" userId="80f51b53-c649-4b8b-98a2-b4161a51bef8" providerId="ADAL" clId="{DCD020CF-7360-4132-AB3C-59D785B1ECEC}" dt="2024-12-05T13:34:21.554" v="78" actId="14100"/>
          <ac:picMkLst>
            <pc:docMk/>
            <pc:sldMk cId="2471789918" sldId="260"/>
            <ac:picMk id="9" creationId="{67073537-73E6-CCD5-4E42-EED216C3C4F4}"/>
          </ac:picMkLst>
        </pc:picChg>
      </pc:sldChg>
      <pc:sldMasterChg chg="modSldLayout">
        <pc:chgData name="Morrell, Michele" userId="80f51b53-c649-4b8b-98a2-b4161a51bef8" providerId="ADAL" clId="{DCD020CF-7360-4132-AB3C-59D785B1ECEC}" dt="2024-12-05T13:33:07.333" v="66"/>
        <pc:sldMasterMkLst>
          <pc:docMk/>
          <pc:sldMasterMk cId="0" sldId="2147483648"/>
        </pc:sldMasterMkLst>
        <pc:sldLayoutChg chg="delSp modSp mod">
          <pc:chgData name="Morrell, Michele" userId="80f51b53-c649-4b8b-98a2-b4161a51bef8" providerId="ADAL" clId="{DCD020CF-7360-4132-AB3C-59D785B1ECEC}" dt="2024-12-05T13:33:07.333" v="66"/>
          <pc:sldLayoutMkLst>
            <pc:docMk/>
            <pc:sldMasterMk cId="0" sldId="2147483648"/>
            <pc:sldLayoutMk cId="0" sldId="2147483662"/>
          </pc:sldLayoutMkLst>
          <pc:spChg chg="mod">
            <ac:chgData name="Morrell, Michele" userId="80f51b53-c649-4b8b-98a2-b4161a51bef8" providerId="ADAL" clId="{DCD020CF-7360-4132-AB3C-59D785B1ECEC}" dt="2024-12-05T13:24:10.423" v="1"/>
            <ac:spMkLst>
              <pc:docMk/>
              <pc:sldMasterMk cId="0" sldId="2147483648"/>
              <pc:sldLayoutMk cId="0" sldId="2147483662"/>
              <ac:spMk id="12" creationId="{C8623467-9495-168C-C0B6-EEB035C044AC}"/>
            </ac:spMkLst>
          </pc:spChg>
          <pc:spChg chg="mod">
            <ac:chgData name="Morrell, Michele" userId="80f51b53-c649-4b8b-98a2-b4161a51bef8" providerId="ADAL" clId="{DCD020CF-7360-4132-AB3C-59D785B1ECEC}" dt="2024-12-05T13:31:22.148" v="50" actId="1076"/>
            <ac:spMkLst>
              <pc:docMk/>
              <pc:sldMasterMk cId="0" sldId="2147483648"/>
              <pc:sldLayoutMk cId="0" sldId="2147483662"/>
              <ac:spMk id="23" creationId="{02F74494-D33F-678D-23BF-2B299E84A329}"/>
            </ac:spMkLst>
          </pc:spChg>
          <pc:spChg chg="del mod">
            <ac:chgData name="Morrell, Michele" userId="80f51b53-c649-4b8b-98a2-b4161a51bef8" providerId="ADAL" clId="{DCD020CF-7360-4132-AB3C-59D785B1ECEC}" dt="2024-12-05T13:33:07.333" v="66"/>
            <ac:spMkLst>
              <pc:docMk/>
              <pc:sldMasterMk cId="0" sldId="2147483648"/>
              <pc:sldLayoutMk cId="0" sldId="2147483662"/>
              <ac:spMk id="32" creationId="{BB795C87-DBEC-2D37-19B4-A5093E070636}"/>
            </ac:spMkLst>
          </pc:spChg>
          <pc:picChg chg="del">
            <ac:chgData name="Morrell, Michele" userId="80f51b53-c649-4b8b-98a2-b4161a51bef8" providerId="ADAL" clId="{DCD020CF-7360-4132-AB3C-59D785B1ECEC}" dt="2024-12-05T13:33:07.318" v="64" actId="21"/>
            <ac:picMkLst>
              <pc:docMk/>
              <pc:sldMasterMk cId="0" sldId="2147483648"/>
              <pc:sldLayoutMk cId="0" sldId="2147483662"/>
              <ac:picMk id="28" creationId="{B54F98BC-B1C3-DE1D-25ED-86C7F2F2BF74}"/>
            </ac:picMkLst>
          </pc:picChg>
        </pc:sldLayoutChg>
      </pc:sldMasterChg>
    </pc:docChg>
  </pc:docChgLst>
  <pc:docChgLst>
    <pc:chgData name="Orana, Besa" userId="0a5f34ee-db1f-4ff5-accf-7ea481c5aeb5" providerId="ADAL" clId="{CB2EA510-0E55-489B-93B4-D022FC44746F}"/>
    <pc:docChg chg="custSel modSld">
      <pc:chgData name="Orana, Besa" userId="0a5f34ee-db1f-4ff5-accf-7ea481c5aeb5" providerId="ADAL" clId="{CB2EA510-0E55-489B-93B4-D022FC44746F}" dt="2021-11-23T21:06:22.006" v="1"/>
      <pc:docMkLst>
        <pc:docMk/>
      </pc:docMkLst>
      <pc:sldChg chg="addSp delSp modSp mod">
        <pc:chgData name="Orana, Besa" userId="0a5f34ee-db1f-4ff5-accf-7ea481c5aeb5" providerId="ADAL" clId="{CB2EA510-0E55-489B-93B4-D022FC44746F}" dt="2021-11-23T21:06:22.006" v="1"/>
        <pc:sldMkLst>
          <pc:docMk/>
          <pc:sldMk cId="2471789918" sldId="260"/>
        </pc:sldMkLst>
        <pc:picChg chg="del">
          <ac:chgData name="Orana, Besa" userId="0a5f34ee-db1f-4ff5-accf-7ea481c5aeb5" providerId="ADAL" clId="{CB2EA510-0E55-489B-93B4-D022FC44746F}" dt="2021-11-23T21:06:21.617" v="0" actId="478"/>
          <ac:picMkLst>
            <pc:docMk/>
            <pc:sldMk cId="2471789918" sldId="260"/>
            <ac:picMk id="50" creationId="{4D93EF03-12E1-4B4C-8F68-34B552CC2B3F}"/>
          </ac:picMkLst>
        </pc:picChg>
        <pc:picChg chg="add mod">
          <ac:chgData name="Orana, Besa" userId="0a5f34ee-db1f-4ff5-accf-7ea481c5aeb5" providerId="ADAL" clId="{CB2EA510-0E55-489B-93B4-D022FC44746F}" dt="2021-11-23T21:06:22.006" v="1"/>
          <ac:picMkLst>
            <pc:docMk/>
            <pc:sldMk cId="2471789918" sldId="260"/>
            <ac:picMk id="79" creationId="{AF63BF77-3EFA-490F-8C3D-F9C9F498AE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886700" cy="10172700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7338298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rgbClr val="E8D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E8DAB93-4226-4FA0-C88F-A688A5676E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150" y="7524750"/>
            <a:ext cx="944962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FFD4B-5F96-AD0C-54F0-1ABBA83809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91076" y="4248150"/>
            <a:ext cx="1182727" cy="1185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C5E44-2E63-F2F1-D099-6B2DA0C36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7060" r="1890"/>
          <a:stretch/>
        </p:blipFill>
        <p:spPr>
          <a:xfrm>
            <a:off x="3333750" y="3867150"/>
            <a:ext cx="1142999" cy="1074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87FBE-E7D8-DE68-36FF-05E78C802B8E}"/>
              </a:ext>
            </a:extLst>
          </p:cNvPr>
          <p:cNvSpPr txBox="1"/>
          <p:nvPr userDrawn="1"/>
        </p:nvSpPr>
        <p:spPr>
          <a:xfrm>
            <a:off x="1736294" y="5230737"/>
            <a:ext cx="1392923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Strawberry Cream Cheese Bagel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Grilled Cheese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027A5-D576-6FC6-7A4A-E44C38AFD281}"/>
              </a:ext>
            </a:extLst>
          </p:cNvPr>
          <p:cNvSpPr txBox="1"/>
          <p:nvPr userDrawn="1"/>
        </p:nvSpPr>
        <p:spPr>
          <a:xfrm>
            <a:off x="3175980" y="5225312"/>
            <a:ext cx="1392923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Cinnamon Nutri-Grain Bar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Horseshoe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6113F-81D1-8D5B-DA52-7B991F8EAAD8}"/>
              </a:ext>
            </a:extLst>
          </p:cNvPr>
          <p:cNvSpPr txBox="1"/>
          <p:nvPr userDrawn="1"/>
        </p:nvSpPr>
        <p:spPr>
          <a:xfrm>
            <a:off x="4674644" y="5277923"/>
            <a:ext cx="1414437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Blueberry Waffles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Lumberjack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Bean &amp; Cheese Burrito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C5713-9783-58F6-59D7-14AC35BE83C6}"/>
              </a:ext>
            </a:extLst>
          </p:cNvPr>
          <p:cNvSpPr txBox="1"/>
          <p:nvPr userDrawn="1"/>
        </p:nvSpPr>
        <p:spPr>
          <a:xfrm>
            <a:off x="6125712" y="5084414"/>
            <a:ext cx="1414437" cy="97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Oatmeal Apple Cinnamon Breakfast Round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0A516-C563-2014-9A4C-94BAAFF8E818}"/>
              </a:ext>
            </a:extLst>
          </p:cNvPr>
          <p:cNvSpPr txBox="1"/>
          <p:nvPr userDrawn="1"/>
        </p:nvSpPr>
        <p:spPr>
          <a:xfrm>
            <a:off x="163940" y="6381750"/>
            <a:ext cx="1493381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Oatmeal Chocolate Chip Benefit Bar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8000" noProof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Italian Mozzarella Cheese Dunkers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C5411-E3A3-9167-D93F-11E421628478}"/>
              </a:ext>
            </a:extLst>
          </p:cNvPr>
          <p:cNvSpPr txBox="1"/>
          <p:nvPr userDrawn="1"/>
        </p:nvSpPr>
        <p:spPr>
          <a:xfrm>
            <a:off x="1669315" y="6490754"/>
            <a:ext cx="1392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Breakfast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23467-9495-168C-C0B6-EEB035C044AC}"/>
              </a:ext>
            </a:extLst>
          </p:cNvPr>
          <p:cNvSpPr txBox="1"/>
          <p:nvPr userDrawn="1"/>
        </p:nvSpPr>
        <p:spPr>
          <a:xfrm>
            <a:off x="3165222" y="6466977"/>
            <a:ext cx="141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English Muffin Melt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&amp; Noodles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Turkey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D4920A-565A-893E-6667-8E02153CB9DE}"/>
              </a:ext>
            </a:extLst>
          </p:cNvPr>
          <p:cNvSpPr txBox="1"/>
          <p:nvPr userDrawn="1"/>
        </p:nvSpPr>
        <p:spPr>
          <a:xfrm>
            <a:off x="4661477" y="6236710"/>
            <a:ext cx="1392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Bagel Day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Cinn Crunch Bagel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French Toast Sticks w/ Sausage Patty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&amp; Cheese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Aceable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1859F-1222-B1F3-B614-0DA168954B37}"/>
              </a:ext>
            </a:extLst>
          </p:cNvPr>
          <p:cNvSpPr txBox="1"/>
          <p:nvPr userDrawn="1"/>
        </p:nvSpPr>
        <p:spPr>
          <a:xfrm>
            <a:off x="6169740" y="6353761"/>
            <a:ext cx="1392921" cy="98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Wild Blueberry Snack’N Waffles w/ String Cheese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Taco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3A7B8F-8601-AA00-9797-500A6797774D}"/>
              </a:ext>
            </a:extLst>
          </p:cNvPr>
          <p:cNvSpPr txBox="1"/>
          <p:nvPr userDrawn="1"/>
        </p:nvSpPr>
        <p:spPr>
          <a:xfrm>
            <a:off x="1714780" y="7610066"/>
            <a:ext cx="1414437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Maple Pancakes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1AF3DA-4947-9886-C354-07169CA5C299}"/>
              </a:ext>
            </a:extLst>
          </p:cNvPr>
          <p:cNvSpPr txBox="1"/>
          <p:nvPr userDrawn="1"/>
        </p:nvSpPr>
        <p:spPr>
          <a:xfrm>
            <a:off x="3175980" y="7610066"/>
            <a:ext cx="1414437" cy="102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Cinnamon Toast Crunch Cereal Bar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Country Popcorn Chicken Potato Bowl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Mc. Ribb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B2CDD4-E481-9403-DB5B-650DCD06A10C}"/>
              </a:ext>
            </a:extLst>
          </p:cNvPr>
          <p:cNvSpPr txBox="1"/>
          <p:nvPr userDrawn="1"/>
        </p:nvSpPr>
        <p:spPr>
          <a:xfrm>
            <a:off x="4629565" y="7610066"/>
            <a:ext cx="1414437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Cheese Omelet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Popcorn Chicken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BEE920-53F7-8A02-022A-F86FECE332DD}"/>
              </a:ext>
            </a:extLst>
          </p:cNvPr>
          <p:cNvSpPr txBox="1"/>
          <p:nvPr userDrawn="1"/>
        </p:nvSpPr>
        <p:spPr>
          <a:xfrm>
            <a:off x="6169740" y="7605834"/>
            <a:ext cx="1392921" cy="87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Toast Benefit Bar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Fish Sticks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1C3871-12CA-0F04-9B18-D4B0337AD002}"/>
              </a:ext>
            </a:extLst>
          </p:cNvPr>
          <p:cNvSpPr txBox="1"/>
          <p:nvPr userDrawn="1"/>
        </p:nvSpPr>
        <p:spPr>
          <a:xfrm>
            <a:off x="254907" y="8820150"/>
            <a:ext cx="1414408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Blueberry Bread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Meatball Sub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Pretzel, Yogurt &amp; Cheese Pack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67891B-F6B7-4106-DE47-2045EDDE11E8}"/>
              </a:ext>
            </a:extLst>
          </p:cNvPr>
          <p:cNvSpPr txBox="1"/>
          <p:nvPr userDrawn="1"/>
        </p:nvSpPr>
        <p:spPr>
          <a:xfrm>
            <a:off x="1714422" y="8803922"/>
            <a:ext cx="1392923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Fudge Pop-Tart w/ String Cheese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Twin Soft Beef Tacos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Patty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62A6FB-31C6-5365-9BAD-0C35EF4F78BC}"/>
              </a:ext>
            </a:extLst>
          </p:cNvPr>
          <p:cNvSpPr txBox="1"/>
          <p:nvPr userDrawn="1"/>
        </p:nvSpPr>
        <p:spPr>
          <a:xfrm>
            <a:off x="3154466" y="8756478"/>
            <a:ext cx="1414437" cy="1013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Confetti Pancakes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Orange Glazed Popcorn Chicken w/ Fried Rice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 Chef Salad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F74494-D33F-678D-23BF-2B299E84A329}"/>
              </a:ext>
            </a:extLst>
          </p:cNvPr>
          <p:cNvSpPr txBox="1"/>
          <p:nvPr userDrawn="1"/>
        </p:nvSpPr>
        <p:spPr>
          <a:xfrm>
            <a:off x="4584760" y="8738069"/>
            <a:ext cx="1451068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&amp; Cheese Biscuit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Powdered Sugar Donut w/ Egg Patty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27A71B-8193-2DF6-BBE8-FA13BCB8EF66}"/>
              </a:ext>
            </a:extLst>
          </p:cNvPr>
          <p:cNvSpPr txBox="1"/>
          <p:nvPr userDrawn="1"/>
        </p:nvSpPr>
        <p:spPr>
          <a:xfrm>
            <a:off x="6122095" y="8790681"/>
            <a:ext cx="1440566" cy="8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Cinnamon Crunch Bagel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Cheese Pizza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Taco Salad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D29C94C-7AB1-3146-B21F-79097E63E4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601" y="1065679"/>
            <a:ext cx="3590855" cy="19143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9649FF-6591-C493-A8ED-615FB1BA2A3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90" y="2002792"/>
            <a:ext cx="1719221" cy="132086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BC388DA-8B04-B216-9499-0898C2F05AF6}"/>
              </a:ext>
            </a:extLst>
          </p:cNvPr>
          <p:cNvSpPr txBox="1"/>
          <p:nvPr userDrawn="1"/>
        </p:nvSpPr>
        <p:spPr>
          <a:xfrm>
            <a:off x="133350" y="112288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January 2025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B92260-E0B7-80A3-5FC5-F2965D620312}"/>
              </a:ext>
            </a:extLst>
          </p:cNvPr>
          <p:cNvSpPr txBox="1"/>
          <p:nvPr userDrawn="1"/>
        </p:nvSpPr>
        <p:spPr>
          <a:xfrm>
            <a:off x="1657321" y="3181350"/>
            <a:ext cx="12954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Menus subject </a:t>
            </a:r>
            <a:r>
              <a:rPr lang="en-US" sz="800"/>
              <a:t>to change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mark.com/" TargetMode="External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-2" y="1484090"/>
            <a:ext cx="3291839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AF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-1" y="937869"/>
            <a:ext cx="3291839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E2A1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209550" y="947817"/>
            <a:ext cx="3240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JANUARY</a:t>
            </a:r>
            <a:r>
              <a:rPr lang="en-US" sz="2800" spc="5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2025   </a:t>
            </a:r>
            <a:r>
              <a:rPr lang="en-US" sz="3200" spc="20" dirty="0">
                <a:latin typeface="Gotham HTF Book Condensed"/>
                <a:cs typeface="Gotham HTF Book Condensed"/>
              </a:rPr>
              <a:t>Gregory</a:t>
            </a:r>
            <a:endParaRPr lang="en-US" sz="32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ACE Lucky Tray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Discovery Day!</a:t>
              </a:r>
            </a:p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Texas Mushrooms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A0F92-7C80-40D2-9A29-C7D3D5E03CB1}"/>
              </a:ext>
            </a:extLst>
          </p:cNvPr>
          <p:cNvCxnSpPr/>
          <p:nvPr/>
        </p:nvCxnSpPr>
        <p:spPr>
          <a:xfrm>
            <a:off x="1123950" y="1982302"/>
            <a:ext cx="1979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id="{5D7087E7-74E7-449E-A1C4-305CE20EA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" y="1934063"/>
            <a:ext cx="1719075" cy="142037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D81F34A-E883-43B1-B3F5-D603E3C03373}"/>
              </a:ext>
            </a:extLst>
          </p:cNvPr>
          <p:cNvSpPr/>
          <p:nvPr/>
        </p:nvSpPr>
        <p:spPr>
          <a:xfrm>
            <a:off x="1111564" y="221929"/>
            <a:ext cx="1155379" cy="241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bg1"/>
                </a:solidFill>
              </a:rPr>
              <a:t>INSERT DISTRICT LOGO</a:t>
            </a:r>
          </a:p>
        </p:txBody>
      </p:sp>
      <p:pic>
        <p:nvPicPr>
          <p:cNvPr id="79" name="Picture 78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F63BF77-3EFA-490F-8C3D-F9C9F498AE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49" y="4325069"/>
            <a:ext cx="1147681" cy="1460463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E4B410EF-0966-16A3-C097-12A8D5E07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181" y="1627247"/>
            <a:ext cx="1671866" cy="3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F7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Info…</a:t>
            </a:r>
          </a:p>
          <a:p>
            <a:pPr eaLnBrk="1" hangingPunct="1"/>
            <a:endParaRPr lang="en-US" altLang="en-US" sz="6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E2F5C3-59D7-B213-EA2D-54831C9B3A6B}"/>
              </a:ext>
            </a:extLst>
          </p:cNvPr>
          <p:cNvSpPr txBox="1">
            <a:spLocks/>
          </p:cNvSpPr>
          <p:nvPr/>
        </p:nvSpPr>
        <p:spPr>
          <a:xfrm>
            <a:off x="950083" y="2017258"/>
            <a:ext cx="2515145" cy="805658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breads are whole grain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juice is 100% fruit juice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Fresh fruits and vegetables served daily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White or chocolate milk offered each meal</a:t>
            </a:r>
            <a:endParaRPr lang="en-US" sz="700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A logo of a viking with a sword&#10;&#10;Description automatically generated">
            <a:extLst>
              <a:ext uri="{FF2B5EF4-FFF2-40B4-BE49-F238E27FC236}">
                <a16:creationId xmlns:a16="http://schemas.microsoft.com/office/drawing/2014/main" id="{67073537-73E6-CCD5-4E42-EED216C3C4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02" y="-40135"/>
            <a:ext cx="1296048" cy="9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1"/>
            <a:ext cx="7886700" cy="10172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75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Times New Roman</vt:lpstr>
      <vt:lpstr>Arial Narrow</vt:lpstr>
      <vt:lpstr>Gotham HTF Book Condensed</vt:lpstr>
      <vt:lpstr>Gotham HTF Condensed</vt:lpstr>
      <vt:lpstr>Gotham HTF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Joan Mitsdarffer</cp:lastModifiedBy>
  <cp:revision>25</cp:revision>
  <dcterms:created xsi:type="dcterms:W3CDTF">2021-05-11T14:22:31Z</dcterms:created>
  <dcterms:modified xsi:type="dcterms:W3CDTF">2025-01-06T14:42:05Z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